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63" r:id="rId6"/>
    <p:sldId id="266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ixkbDIVVs8FPjI62M23ig==" hashData="3SWmlfIKJ9i+eVH1otSvxbmb9y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/>
              <a:t>Парамонова Вероника Анатольевна, </a:t>
            </a:r>
          </a:p>
          <a:p>
            <a:r>
              <a:rPr lang="ru-RU" b="1" dirty="0" smtClean="0"/>
              <a:t>воспитатель,</a:t>
            </a:r>
          </a:p>
          <a:p>
            <a:r>
              <a:rPr lang="ru-RU" b="1" dirty="0" smtClean="0"/>
              <a:t>МАДОУ детский сад №15</a:t>
            </a:r>
            <a:r>
              <a:rPr lang="ru-RU" b="1" smtClean="0"/>
              <a:t>, г. Апатиты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Дидактическая игра для детей </a:t>
            </a:r>
            <a:br>
              <a:rPr lang="ru-RU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I</a:t>
            </a:r>
            <a:r>
              <a:rPr lang="ru-RU" dirty="0" smtClean="0">
                <a:latin typeface="Comic Sans MS" pitchFamily="66" charset="0"/>
              </a:rPr>
              <a:t> младшей группы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«Покорми зверушку»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16159/130884706.176/0_f2829_cac6cd29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9"/>
            <a:ext cx="3214710" cy="4344202"/>
          </a:xfrm>
          <a:prstGeom prst="rect">
            <a:avLst/>
          </a:prstGeom>
          <a:noFill/>
        </p:spPr>
      </p:pic>
      <p:pic>
        <p:nvPicPr>
          <p:cNvPr id="1028" name="Picture 4" descr="http://master-rina.ru/wp-content/uploads/2014/10/cartoon-clown-f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28604"/>
            <a:ext cx="3311121" cy="2170167"/>
          </a:xfrm>
          <a:prstGeom prst="rect">
            <a:avLst/>
          </a:prstGeom>
          <a:noFill/>
        </p:spPr>
      </p:pic>
      <p:pic>
        <p:nvPicPr>
          <p:cNvPr id="1030" name="Picture 6" descr="http://uarp.org/upload/video/wysiwyg3/DIR3/102503_13910667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357430"/>
            <a:ext cx="2143140" cy="2014281"/>
          </a:xfrm>
          <a:prstGeom prst="rect">
            <a:avLst/>
          </a:prstGeom>
          <a:noFill/>
        </p:spPr>
      </p:pic>
      <p:pic>
        <p:nvPicPr>
          <p:cNvPr id="1032" name="Picture 8" descr="http://nachalo4ka.ru/wp-content/uploads/2014/08/griboche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357670"/>
            <a:ext cx="246540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img0.liveinternet.ru/images/attach/c/11/114/924/114924616______4xx__8_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714776" cy="4392472"/>
          </a:xfrm>
          <a:prstGeom prst="rect">
            <a:avLst/>
          </a:prstGeom>
          <a:noFill/>
        </p:spPr>
      </p:pic>
      <p:pic>
        <p:nvPicPr>
          <p:cNvPr id="18442" name="Picture 10" descr="http://worldartsme.com/images/bone-clipar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857760"/>
            <a:ext cx="3223868" cy="1571636"/>
          </a:xfrm>
          <a:prstGeom prst="rect">
            <a:avLst/>
          </a:prstGeom>
          <a:noFill/>
        </p:spPr>
      </p:pic>
      <p:pic>
        <p:nvPicPr>
          <p:cNvPr id="18446" name="Picture 14" descr="http://img1.liveinternet.ru/images/attach/c/9/105/509/105509239_apple_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428868"/>
            <a:ext cx="2571768" cy="2571768"/>
          </a:xfrm>
          <a:prstGeom prst="rect">
            <a:avLst/>
          </a:prstGeom>
          <a:noFill/>
        </p:spPr>
      </p:pic>
      <p:pic>
        <p:nvPicPr>
          <p:cNvPr id="18448" name="Picture 16" descr="http://jane-safo.ru/sites/default/files/clipart/cliparts-jane-safo-328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004.radikal.ru/i208/1208/b7/77ff440a90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596" y="1214422"/>
            <a:ext cx="2958391" cy="4143404"/>
          </a:xfrm>
          <a:prstGeom prst="rect">
            <a:avLst/>
          </a:prstGeom>
          <a:noFill/>
        </p:spPr>
      </p:pic>
      <p:pic>
        <p:nvPicPr>
          <p:cNvPr id="19460" name="Picture 4" descr="http://s2.pic4you.ru/allimage/y2013/05-20/12216/34770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2200545" cy="3286148"/>
          </a:xfrm>
          <a:prstGeom prst="rect">
            <a:avLst/>
          </a:prstGeom>
          <a:noFill/>
        </p:spPr>
      </p:pic>
      <p:pic>
        <p:nvPicPr>
          <p:cNvPr id="19462" name="Picture 6" descr="https://img-fotki.yandex.ru/get/5508/200418627.89/0_1219d7_a7f0b144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3651649" cy="2071702"/>
          </a:xfrm>
          <a:prstGeom prst="rect">
            <a:avLst/>
          </a:prstGeom>
          <a:noFill/>
        </p:spPr>
      </p:pic>
      <p:pic>
        <p:nvPicPr>
          <p:cNvPr id="19464" name="Picture 8" descr="http://inspirer.com.ua/wp-content/uploads/2015/12/banana_PNG8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002168"/>
            <a:ext cx="4262434" cy="285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1.pic4you.ru/allimage/y2013/01-08/12216/29366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1214422"/>
            <a:ext cx="4098726" cy="3500461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5645/50543732.348/0_952d3_a46b9312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14554"/>
            <a:ext cx="3071834" cy="1849244"/>
          </a:xfrm>
          <a:prstGeom prst="rect">
            <a:avLst/>
          </a:prstGeom>
          <a:noFill/>
        </p:spPr>
      </p:pic>
      <p:pic>
        <p:nvPicPr>
          <p:cNvPr id="20486" name="Picture 6" descr="https://img-fotki.yandex.ru/get/6745/200418627.83/0_121144_e1bd6706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2123692" cy="2622802"/>
          </a:xfrm>
          <a:prstGeom prst="rect">
            <a:avLst/>
          </a:prstGeom>
          <a:noFill/>
        </p:spPr>
      </p:pic>
      <p:pic>
        <p:nvPicPr>
          <p:cNvPr id="20490" name="Picture 10" descr="http://s61.radikal.ru/i173/0812/4f/dfa407e4f7f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0"/>
            <a:ext cx="229071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UQEBQUFBAUDxQVFRQPFA8PEBQQFBQWFhQVFBQYHCggGBolHBQUITEhJSkrLi4uFx8zODMsNygtLisBCgoKDg0OGxAQGy0kHyQsLCwsLCwsLCwsLCwsLCwsLCwsLCwsLC0sLCwsLCwsLCwsLCwsLCwsLC4sLCwsLCwsLP/AABEIAOAA4AMBIgACEQEDEQH/xAAcAAABBQEBAQAAAAAAAAAAAAAAAQMEBQcGAgj/xABCEAACAQMBBQQHBQYEBgMAAAAAAQIDBBEhBRIxQVEGE2FxByIygZGhsRQjQsHRUlNicoKSM3Pw8WN0orKz4RY1Q//EABkBAQADAQEAAAAAAAAAAAAAAAACAwQBBf/EACgRAAMAAgIBAgYDAQEAAAAAAAABAgMRBCESMVETIjJBYYFCkdEjFP/aAAwDAQACEQMRAD8A3AAAAAAUAQAAAAAUAQAFAEAUQAAFAAQBRAAABQBAFEAABQAEAAAABQAEABQBAFAAAEFAEFAAButWjCLlNqMUstyaSS8Wyotu1lnUl3cLim5Zwk3u5fg3oZ16Ve0U/tKteFKnFPd/am+b64OI+1qfHReOqMl8ilWkujTGCXO2+z6WAxbst29qWrjSq5nbtLGXmUOu6+a8DYNnbQp14KrSkpQa0aL8eRWtopvG4fZJAoO0fbC2s197NOp+7h60/f0Mu2/6Wa9XMbdKjDqvWnjz5HatIKGzaL2/pUVvVqkKa/jko/DqcjtP0oWNLSEp1X/w1iP90jDbu+q1nvVJSlJ85Nt/Flc6LbfmV/FbLPhJGv3vpj/dUIr+ebk/kkVNX0v3TekaUf6W/wAzNnRfmEYEfJ+53xXsaND0r3j/AHf9hLtPTBcL26dKX90DOIUsJvomQ4Jo4rfudcr2N22V6W7ebxXpTpPrFqrH6Jr5ncbL2tRuY79CpGoue69V5rij5UU2WezdsTovepycai9mUW00TWRoi8cv8H1KBmnYn0mxqtUb3EJvCjV4Qb6TX4fM0suVJ+hS5a9QAUQ6cABQAEAUABAAAAAUQAAAADG/TXs3drQuUtJ093+qD/R/Izb7W44lnPyPoH0obO77Z9WSWZUcVV/T7S+GT5xdPfba0jnj+hmyR8xpi/lHp3Upvd1458iw2X2huLVTjRrVI94sSUXhf7+K1IMI/hisL6nmlbavPUhtIl2wnKU23LLb6tkm0tcjtGzfLJYW9rJdH4PQqvJ7FkwO2Gz1JohXtnu1JJdS8sq25rKLXitUQb+cZVXJcGkUTb8i6oWiqVF58uh6lbJ8VksqcOvMHb8+BP4hHwKSvTlGOE9H1GaMVnUudpU8U0+efzK10ufBls1tFVTpniVDoMXdPEkvAn0JJtJ6Sz7mRtq/4mnJIlLe9EaXRHhLDzy5myei7tk242VxLKaxRnJ65/dy/IyCnDKb/hY5Y3EopSy9GmmtJRkuDXvLFTT2iLlNaZ9XAUvY3bX2y0pV/wATjuz8KkdJfqXRqT2ZX0AAAAAAAAAAAACgAIAHJekPtlHZ9H1cSuaifdw6LnOXgvmcb0dS2QfSd2zp2tGVrFKderTlFx5QhJYcpeOuiMIprewlolwGq93OtOVSrJynOTcpS1bb5lha0zNks045JdlZZaQioYnJY5l3smjlrpkZu6eKsumhh+J20a/BaPFtQLWhQWP11Ilt8ydQmuDM9tl8rSHFbpe8pL2ku8lF+H0OmpQ06lLtWnu1musUzmKuzlehAjSceWVj3kim1L9PEkwjiOeXDBF2pT3Yd5H2spJ+ZZvb0R1pbDatLNu8cn7+JRWzzo+PJljU2nmm4VFhtPDXBkRUcxyi+NpaZTXb2iNf0fXXjFPQiSj62G+PUdua0pYk+Sxn3jVwt6O8+JonZSzxOLUnGL0xhjdGo0pLllHnhhp65E5y+ZYVm1+hG80ubfOkZU6kf6k4y/7YmoGL+gjP2iv/AMuv/IsfmbSX4/pKcn1CAKBMgAgCgCAAoAgoAAVvaDbFOzoTuKvswWi5ylyivFnzVt7atS8rTr1nmc3wXCMeUV4I670s9p/tVz9npv7i3bjo9J1uEn7sY+JxtrTz8TNls0Y4IttTyWVtQ6PH0ItrDk+pb28DPkoviSxs7iUNXHK6x4/AZr3ClVb6peDJlpHOjI+0rZKq01+FMxpryNTXR7oTRMhPTwKrusey2vmSKan4S+RypR1MuLetuvPLGPcyBt6SVSEuTh9GM076OXGTafitPiRNsV03DVNJNHIxtUKpaJcKvLwGNrSxSzyco8PAiqjuxcotp46jd5Um4xzhxzp5lsytkKp6GLitFw04oj981hxej5PqPVIZSSTeH6yS1SH6Ow6lTC3XhSxrx3XrnxRcnKXZS9v0KupLCxFZznK6M8Qt5SeEn7OdODO02Z2T3cuevr5i1laY4MuY7FS4L5FdcqZ9CSwt+pmstl1HxXTX6nmWzZcny58zSamzV0Ke+sMcji5bZP8A88nXeg7ZrjTuLiSxvzhTjnpBNyfxmvgaeY92D7S/ZKndVP8AAqSWf4JcN5fmbCnnVcD0uPkVz0YM+NxXYAAF5QAAAAAAAAcx6Re0H2KynUi8VZ/d0+u/Ln7lqdOYT6bdsd7dK3T9ShDVcu8nhv4JIjT0iUrbM8jUz5/UuNmwXNlJCGSdb7yeUzJa2jVDJEI+s/5n9SytYvyKqFR5bfPoWVnUT0T1KMiZdBd2mmHnn0G9vS++zycF8siUJPp5kTatZucWtXjGvgZpXzF9P5T1Sa4FvZUs8OGDn4Vt32k0uvFFpZX0UpYlxj7xcv7HJpDdpSjKcs6+syDGnFzlF4ypMbtJybluvm3jqzxS9dvCe/Lh546lilpsi6THHCWZxi8pLReDQuztnzrKKWXBSw+Tiy52X2ek3vzbT9VrD+KZ2Gz9nRhnCSy8vGmX1ZVkzqekdUbKjZewlFLOr641L+jYpciVCGB+MDG6q2W9IYjRQk6BLjA9OB34bI+ZUVbYq72zyjpp0yDc0Di2juzPb2huvU0v0bbf72m7ao/vKS9VvjKn+qOR23Z6b2OHHyKTZW0JW9aFaHtQlnH7Ueafmjdx83hXl/ZHNjWSNG/gMWN3GtTjVg8xnFNe/kPnuJ7PGa0AAAAAAAHmrUUYuT4Ri2/JLLPlnbl469SpXl7VScp+6Tyl8MH0d21uXTsLma4q3mv7lu/mfNFd508MFOV9ouxLpkekidQIVAm0Xgosuk9TWJe4k0qaeo3cr1Yy5qWB62l8ypvosXqTe/lSipReU9MMbubnflFtY09z94teX3a/zEebtR3H5oqSLWOXCzBta41+BCqOLw+GmH4CSnKGN3VS69R+1pOpJ4WjWNeTRJLxWyLexLKm5YjDSerzyaR1+x9kqGuW866408jzsmwjHRL/AEy+t4YMebNvpF8Rr1JNtSwTooYpEiKMfqywcSHaaG4DsS6EU0x9RPW4EBzJsmVoztsjzgRa0CdMj1UZ8s/cthlFfUs5T4HCX9Hcm10Zot1E47tNQ1Uuq+aI433oul/Y7H0V7W3oTtZPWHrw/lftL44+J35hnZG/7i6pVOW8oy/llozcz2uJflGvY87lx43v3AAA1mUAAADmvST/APW3OP3Wf+pHzbOvr0PqPtTZ99Z3FJcZW80vPdbS+KPlmtDD8GU5F2W430eFPDJVKuQnHHkPUUVtIsTLHvU4Sj4ae4aoVJY8CJVWH5ky3rJLBW1pE09sed1vpQ4a8jzUbxjOVnBFjjdzzQ9Rpbz5pHGkiS2yfaUXJYfs5WOp0mzLVR4LGXyK2xpYL60Rhy3s1xGi0t4E+lqQKEibSZiZaTaJJiyJTfMkwZWB9M9xYymOQ4ls0V0iXFnvI0met41qjO5PUmMVBxsYqyKclbJytEC5OZ7RRzDPRnSXLOd2+/u35kJ9SyfU5igje9iXPeW9KpzlSi3541+ZglvqbX2HnmypeCa+Emepwn/0a/BRzV8if5L0AFPTPNEFEAAD5r9IOxfst1Vp49Xfc4f5c3lY8tV7j6UOF9K3ZV3dBV6SzXoJtJcZ037UfPTJC52icPTPn9SWNRqMmvEelDD14DUsJ6cCktZ6lWzh9D05KTWOg1Ua0xx5ixbfIaGyVQg3xXAtLangYtaOEWFKJjy3s2Y40WdktMFtQfIprVlnRnkxWaUWdGROozKulMmU54KWjpaU5EinMrqdQkQqFbQJ8Zj1NkCFQk0qhxHKJkWenIjd4HelqbKmh5zI9aoeJ1SNUqgHi4mcz2hr+rjq/oXFxWOV2vV3p45L6koW2SlEa1ibX2Lp7tnSzzi38ZMxu0pttJcc497N32db93Sp0/2acV70tfmelwVu2/wZ+a9QkSAAD1DzQAAAAUQADJPSV6PG3K8so6PMqtKK4PnOC+OUZHOl10fXxPrc5HtR6P7W8bnh0az/AB0ksN/xR4MrqPuiyb+zPnJU86cyTZW/rPkzu9qeii6pv7qVKrHk03Tl/a/1K+h2Ivoy1oafzQ/Upua10i6KnfZV0oEiMcDqotNxaw08NPjnoekjzao9CUeqMibRngrmsD9KoVtFhb06hLo1CopVSZCoVtAtKdQkwqFVTrD0a3+xW0C0VQkRrFTGsSO+OaOMsu+PLqlf3wjuDuiJOqViJVrkadwQq11xyd0c0F/d7qb/ANZKBavL4tjlzXc5eHIcoUW2ktW3hJcWy1LSLEjpuwmy+9uIt+xT9d+a9lfH6GslL2U2N9moqL/xJYlPz5L3F0ezxcXw479WeTycvnfXogFEA0mcBRAAFAQUAQSfA9CSQBBrsr60iwuEVtwAcX2u2KpPv6a9b8aXNdfM46dPmjULtnG7Y2fiTnDg+K6Hncvj/wA5/Zv4uf8AhX6OdlEZzgnVaRHlEwJm/QtOqSIVCulHAsa7XH5HXI2XNOsOqsU9O5XJj8a5ByC1VYehclP34d+c8QXLr+I3OuU87/BGqbQk9InVDOFxcXiWrZV17iU+GiC1tXN5erOgtdjNrIbUjRztGLzg0/sJ2c3cXNZa/wD5xfL+J/kQOzHZqLn31TWKeIx6tc34Gg0WehxePvWSv1/pi5PI18k/skgAp6R54gAAAAAoAgAKAIKIAAxXgVlxTLpoh3FEA5u8pHPX0DsrigUt/Y54AHD3NNZINagX20bJlJOq4PElmPzR53I4f8sf9f4b8HL18t/2QqlNjEqZbKMZrMGmvmiPOgYFWumegtPtFZKmIqb5Mnukee6J+ZzxIXdS6i9w+bJvdHqFM55jxITppf8AsdpU0iVK2b1+p6pWe8/aXu1Oyqt6khdTHbLTZUUuJ1kL6nTp5eFoc1bbJlj1Ja9GtPiLW7J3FZpylDd4Y3np48NTlcPLvtFT5GNrpne9nqm9RhLrl/Mv6BWbPobkIw/Zil8FgtaET3InxlT7Hl2/KmyQKIBIiAogAAAAAAAKAIAAAANAKARa1vkgV7UuBJQTAOUu9mqXFHPbR7O54GjTtkyPOxAMYvez1SD3oZT6ohuvWhpUgprqvVZtdXZafFEKt2fhLjFFWTDGT6kWRluPpZkS2jTftRlHzT/IX7XRf4vrk0+p2Qpv8I1/8Ip9PkZnwMf2bNC5uT8GZ/baf4VJ+SZ6jVqS9iljxl+iNSo9jKa5IsaHZuEeS+BOeFiXr2Rrl5H+DJ7fYlep7WfJaIv7Ds5NcUaRS2XBEmFtFcEaZlStJGZ06e2cfZbHceJdW9k+hdKC6CkjhDo2+CXGOBQAAAAAAAUAQAFAEAUABAAAAFEAAUQAAAAAAAAAAAAAAAAAAAAAAAAAAA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User\Desktop\997089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1142984"/>
            <a:ext cx="3643338" cy="4071942"/>
          </a:xfrm>
          <a:prstGeom prst="rect">
            <a:avLst/>
          </a:prstGeom>
          <a:noFill/>
        </p:spPr>
      </p:pic>
      <p:pic>
        <p:nvPicPr>
          <p:cNvPr id="1031" name="Picture 7" descr="http://www.redcube.ru/files/sources/cake-cak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714488"/>
            <a:ext cx="2643206" cy="2643206"/>
          </a:xfrm>
          <a:prstGeom prst="rect">
            <a:avLst/>
          </a:prstGeom>
          <a:noFill/>
        </p:spPr>
      </p:pic>
      <p:sp>
        <p:nvSpPr>
          <p:cNvPr id="1035" name="AutoShape 11" descr="data:image/jpeg;base64,/9j/4AAQSkZJRgABAQAAAQABAAD/2wCEAAkGBxIQDxAQDxIQEBIPDw8QEBUVEBAPEBIQFRUWFhUVFRUYHSggGBolGxUVITEhJSkrLi4uFx8zODMsNygtLisBCgoKDg0OGhAQGismHyArLS0tLS0vLS0rLS0tLS0tLS0tLSstLS0tLS0tKy0tLS0tLS0tLS0tLS0tLS0tLS0tLf/AABEIAMUA4AMBEQACEQEDEQH/xAAbAAABBQEBAAAAAAAAAAAAAAAAAQIDBAUGB//EADkQAAIBAgMGBAMFCQADAAAAAAABAgMRBBIhBTFBUWFxBoGRoRMiMkJSscHRFCMzYnKCkuHxFaLw/8QAGgEAAgMBAQAAAAAAAAAAAAAAAAECAwQFBv/EAC4RAAICAQQBAwMDBQADAAAAAAABAhEDBBIhMUEFE1EiMmEzgZEUQnGhsRVS4f/aAAwDAQACEQMRAD8A9xAAAAAAAAAAAAAAAAAAAAABG7asTaSth2Uq+0Fuhq+fA5ef1KKVY+X8miOB+TPcm3dvU4zlJu2zRSQlxWxirEyi0k5a92i2OoyQ6kxe2n4LdLaEl9ST9mbcfqeSP3q/9FMsCfROtox5M1L1TH5TIexIkhjYPjbuXw1+CXmiDxSRPGSe5pmqM4yVxdkGmuxSQgAAAAAAAAAAAAAAAAAAAAAAAAAAAAAAAAABs6ijvaRCeSEPudDSb6M3HYnM8qfyr3ZxNdqvceyL+n/pqxY6VvsqHOLgAAAAEBG6Ke/XW+rb1FRLc0JGn8zlmk7q1r/KuyCubC+KokJER0ZNap2HGTi7ToGr7LNLHyW+0vZm/F6lljxLkplhi+izDaEXvuvc3Y/U8UvuTRU8El0WoTUldNM3QyRmri7KmmuxxMQAAAAAAAAAAAAAAAAAAAAAAAAABFXrxhv8lxM+fUwwr6icIOXRg7ZxFWavRSvwvwR53WaieaW5fsdDTwxx+8o7No4hSbrTTVvp0buZYKf9zLs0sTVQRNtGvUgl8KGdv28hzlJfaiGKEJP63RHs2deTbrKMVw5ixub+4lmWJfYaBaUGHtfadWEstNW4Xtmk+xmyZJJ0jbgwQkrkWNl/tD1rOy5NLN7biePf/cQze0uIGkWmYS4DoLjChJSelrdbt+wgpeRzl5gKhtPFqLSzZJS3JtKXoShlcHcXTG8drq0aFLaDX1K/szpYvU5x4mr/AOmaWBeC9RrxnuflxOrh1OPL9rKJQceyUvIAAAAAAAAAAAAAAAAAAAAEOJrZI348O5n1OoWGG7z4JwhudGPObk7vVs81Ocpy3SfJtSSVIQiMiq14Q+uUY95JCbS7JRhKXSGwxdN7pwfaSYlJPpjeOa7TJyRABAIwGIAFfF0pyVoT+G+Ly5iMk30yyEop/UrFowcYpOTm1vbsmxpUhSabtKiCvi5RmoxpTn1WkfUi5tOkiyONNW5JFpMsKhbgAjgr3srrc7K/qKgt1Q9MYhVPXrv6gnTtCovYfHtaS1XPidPT+pSjxk5Xz5KJ4E+jRhJNXWqZ2oTjNbovgytNcMcSEAAAAAAAAAAAAAAQ18TGG968uJnz6nHhX1Pn4Jxxyl0ZWIrubu/Jcjz+o1Es0tzNcIKKpEZQTAAMjG7EVWTlnav0uUTw7ndmvHqtiqiTBbFp0ne8pvrZL0Q4YYxdkcmpnPjo0y4zCN2V3okJjSMvE7epRdleb6LT1ZU80UaYaXI++CKlt6MvsNeaIxzpuqJS0jXk1KNRSipLcy8zNU6Y6wCCwxhYBC2EAWABQEAAKAE2HxDg9N3FGnT6qeB8dfBXOCka1Gqpq6/4ehw5o5Y7omOUXF0yQuIgAAAAAAAAACKSe4Skn0FHP+Jqbz0pK92pLTfo1+pw/WI/XCX4Z0dE/pkmNoJ5Vm38TmLrklKr4IMTtKlTdpTV+S1fsReSK7ZOGGc+kQf+apWbjmlbhaz9yPuxatE/6ad0zMr+I5v6IRj3vJlL1D8I0x0UfLIYbcrN6yX+KI+/Kyb0uNeDd2ZXqTTc1pwdrNmqDbXJhzRjF1Elx+GdSOVStz5MJx3KiOKag7oxJ+HZt/XBerM/9O/k2rWR+C3hNgQg7zk5vl9MSccCXLKp6uUuEqNbRLgkvJF5l7GqpF7pRfmmK0Pa/geMiVNpYl04fL9Tvbp1ITk0uC3FBSfJytXFVFK+ed/6mY98r7OoscKqkaWC2/NaVEp9fpZbHO12Zsmkj3Hg28JjY1Ppuna9maYyUjHPG4dklLPrnydLX92wV+SD2+BJ4qC4+mobkNQkxn7fDr6BuRL2pFzZONUqqir6p9tDoemzazUn2UajE1C2bp6EwAAAAAACTkkm3uRGclGLk+kNK3RmV8dJ6R+Ve5ws/qOSfEOF/s1RwpdlaFRrc2jFDJODuLotcU+wnUct7b7hPJOf3OwSS6I5xumtVdW6lZJOnZjVfD0ZO/xGv7Vf8Sh4FfZrjrGl0Sw2DTSspT6u6/QawRRF6ub8IavD1K93Kb80vyBaeI/6yfhIu4fZtKn9MFfm/mfuWRxxXSKZ55y7ZbJlRkbQ20oaU453zekf9lE81dGvFpd33OjHqbbrP7Sj2SRS802a1pca8FnB4+tP5U5Sb5JXJY8kpcFWTDjjyQT2XiJv5lJ9ZSI+3OXZYs+KK4NHAbEcdakl2j+pbjwuL5Zny6pP7UbaReYyPEUYzVpbvSwmk+yUZOLtGDjNkwv8tVdmr+6M8sKvhm3HqJeYlNbMs/rXlFkPa/Jd7/4NLCy+GrR3ve3qy2P0qkZ5re+SSU297bE2yNJdEchoaGliQzV8PU71k/uxb/I6XpsLzX8Iy6uVY6OpPQnKAAAAI69ZQV35dSnPnjhjukSjFydIzMRi5T03Ll+pwtRrZ5lXSNcMSjyVzGWEfxY7s0b/ANSFaJbX8EgyIAAAAAAgAUK22aMXbPf+lOS9Sp5YryXx02R80OpbVoy3St3TQ45YyFLT5I+BtXZVKevzWfKSsKWKLGtROIynsKhHVqUu8tPYSwwRJ6rI/JajOlTVllj0X+if0oqanPlkctox4Jv2DciSwyI5bS5R9WG4ksH5IKmNm+Nu2grZNYooglJve2/MRZVCCAUQCoQiRESLGyJpDQwtSGb3hin81SXJRXrr+R2fS48ykYNa+EjoDsHPAAElJJXeiRGUlFXLoaV8Ix8VXzyvwW483qtQ8078Lo244bUZuPxypLdmk1ouHmYpz2mjFic/8HM43alWpdSllXKOi/2ZZZZSOljwY49IrUalmVp0y2Ss6rYrm4Nyvl0y397dDdjbaOXqFFS4NEsM4AAgAZe3pyyqK0Ur369CjNdUatMlds5acLMyHTTsdRqWYXTsUlZubPxkoxaVrX4627GlZHXBhy4k3ySVK8pb5NhubEoJdIiGiQowEJDAYC2AQthALYQhUIBkpTzKyjl4vW5Hmx1GueyRlsUQEsWpDNrw1VtOUfvRv5r/AKdX02dTcfkx6yNxT+DojsnNAAMnHYnM7X+Ve557Xap5J7V0jZix0r8lGOIg3ZTg3yUotnP3Lqy9wkuaYzFYSNT6r35reEoqRKGRw6M+fh+Des5/+pT/AE6+S9ayS8Id+wYbDrNO3RzeZvsiWyEOWL3c2Xhf6Jae2aMnZN/4uw1mi3RF6bIh8tqQW678hPNFEVgkRT2svsxfmyD1C8ImtO/LK9TaU3utHsiDzSZNYYorSm3vbffUipO+Sykuini6HEUl5RfCRRjTbdkm2Q7Lm0lbNrD0ssUvXuWRVIxylbsksTREUmgEsSAWwwKW0MW4aR+p+yITnt4Rbix7uWVtnY+TnlnqpbnazTCE7dMnkxJK0bFiwzCpAIVIQCgkIa5K9rq71S42LF8Dp9gXJAaWwf48e0jbof1kZtV+mzqTunKKeLxiSai7t6djm6vXRjFxg7f/AAux4m3bOe2ngvipJzcEvQ87khuXZ0cOXY+FZRwezqFKV3UztbtUo+xVFY4u7L8mbLNUo0ak8bTX20+2rLXmgvJmWKb8FKttZ/YS7v8AQolqf/VF0dP8sxdp5pvPJ3diEm5fUbMNRVIoQlZkC9qzSpyulcJz3GZrkeiIhUMQ5DEPsSAdCKW5WGRbGVsRGH1PXlvZK0iUYSl0VpbUivsy9gU0Wewy1h8RGorxd7b1xRanZVKLj2TWJkQsMDI2tH511ijPm+41YH9JDgad6kbcHf0I4+ZInkdRZvpGwwivTfoRAp1dqUou2a/ZNr1I7kTWKb8FuMk0mtU1ddi1Iroa6abUrapWT6FigrsduqH2LUhGjsL+PHtL8DXov1kZtV+my/traSpyya7ru3EPVNVKEljXVFGmwb1uOfxG1JPSHyrnvZ5/JqH4OhDAl2U51W97b7syvI32WqKXQy5HcSoLhYCXAYjJJtAMVKK1SQ7HuY8BCoYh6JIQ5EkIkiiSEPQ0RKG1cPuktzRZmhwpIvwT8GW0ZzSTYCWWpF8G7PsyyEqZDIrizoLGpGELEgElTjLScVJdfyfAdJ/crC2umMo4aEG3BWv1voRUIxf0olKcpLkmSGQMjG4Co5O15J9d3kzNPHK+DVjywS5IKGxZN/PaK73ZOGNvscs8fBuKNkktElZdjVFGUIyvfo7Msi0waoci1ETR2F/HXaRp0X6yM+q/TJPFlL+HPmpRflqvxZV63j+2f+UR0Eu4nLt6nlpM6g+Kv5EYxcnwJ8Dbk9iAUVUADQBYkADEFhgKhgORIQ9EkIkRJER6JES3QhGpF05aP7L/ACN2mcZx9uX7FUm4vcjHx+x5QeiM+bRzgzXi1MZIZg9mu6lPSzulxfcphj5tksmZVSNQ0ozBYkADAAAchCFIiGsmhoYyxEiLE18kc1m+w5zUI2OEdzofh62eKkk1dX13lkJqUbQpR2ujU2E/38e0jXo/1kZdV+mzT8SU70L/AHZJ/kaPVobtPfwzNo5VkOImtTxM1TO2ui3Rj+5qPjmin2NOGK9iT82iqT+tIrIqLCapFWRbkgtqaIJ8kdimiQWJUAWHQBYdAKkNIQ2rWjDf6cSQ4xcuiCO04Xs0113kkibws0ack0mndPcyVFD4JIoZEekMRI6jas22u5dvk1TZGkMBDAkADAQYwuABciwC4gI8Q5Zfl0fqRk3XBKFXyUMPKtn+bVcdxDFPJupl01j28F7MbbKAUh7gNLYGtePaX4GzQ85UZtV+mzodp0c9GceOW67rU6mrx+5hlH8HPwy2zTOBxELM8LmhTO/FjsNVy3W9SVmgwycbXhinG/2GZQ2slY8lXFEQsPaBFUrxjo2l7hRJRb6Q+nNS1i0x0JprsdYdCFSHQGZjYtTdxTi4ypmnG048FOpASZYamw5P5oPcrNdOZZF2ZtRFcM10iZlHAIGyVjIcRVyxbSu+ApSpEoxtmLVxdRvWTXbRFDySfk2RxwXSL2zcY5XjLV70/wBS3Hkb4ZTlxpcovZi+yigzBYUJmFYwzCsKDMAUMlInFgRuZOwG5wsdG/4Up5pzn92KXm/+HV9MhcnL4MOtlUUjpjsnNOP8QYD4c7r6Zar80eV9T0ntztdM7Gkzb489oxoHHijYyWxZtIhYltAo43EtPLHTmyEn4L8cPLKLQi4dSm4O6/6FiklJUzaRbRjHJBQD9oYL4sVUhvStJcUzXkxLNDfHvyRxZdj2swp0mtGjntNdm5STNPZVBxTk9M1rdiyCrkzZpW6RfuTKAzBYDXMLAZJgMhlhosWxMsU2hadBRd0NRSE5tkuYlZEgxjlk+R2fuRm3XBPHV8mbhq81NayabSaepXGbs0ThFo1ZVC9Iy0N+ITSHQjmSSFRBJu982nKyCnd2PiqojnWCwo7nwthnDDpyVnUefy4ex6P0/G4YU355OPq57slLwbBuMpi+J7fDjzuzk+rV7aNui+5nJwR5lR5OsyWxZtIhYlQFbF4JtZlxFPC2tyLMeWuGZs6bRmaaNCkmJSp5pJc2gSt0NulZuWNNGIVIVCJISad02iUW4u0xNJ9iT11dn5IJScuwXHQtyIDWyIDXIB0Q166grvy6ibolGDk6RFRxsZO258OoKSZOWJpWWSZUAAAAGYBkU7LV2XXcCSJK2G9aPfue8trjgRFVbS0WZ+g3aXyNU3yN+JouD5Ek+BMkoYKrVdqcHL8PN8CUMc8rqCshLJCCuTOh2R4TUWp4lqbWqgvoT6vidbTelqL3ZeX8eDBm1rfEP5OpOwc8AA5vxTU+ZLlH8TherS+pL8HS0MeGzApI4sEdBkti2iIWCgJaNXLo1dPeizHPb/ghKNja9GnLcmvIJrFIcZTRXp4aMXdFGxJ8Fjm2qJrDogKkFALYVAIKgEYqAYxUMKcM0lFb20iUIOUkl5E3Ssz9rUXGevAhqMeyRpwSTiZ7M5ebdGV4xfNI0rlGKSp0PsOiIkt2lriGhIvRX3jSBlXE107wlB2uv/kQc49NFsIPtMV1ElZaJF910V9jKVOpVllpxcn0RZCMpOkrFKUYq2zp9leFrWlXevJPX1Opg9Lb5y/wjBl1viH8nS0aMYLLBKKXI7EMcYLbFUjnyk5O2SEyIAAABzHimPzp/wAqOB6svrv8HU0L+kxaJysZtkTWLSAWCgCwqALCoBbBQAkFALYKFYWFQCNCoBrQqGNaChi0KmWcZfdkn5FmN7ZqXwKS3RaNDbOAVSOeOt1c26vTrIt0SjT5nB7WclXoOLtY4koOLpnVjNNF6nUtFLkkXrhUZ3y7Fdbrb3G0xJIR1R0FDXJsYE1HD1KrtFSk+w4Y5TdRVsjKcYK2zcwPhVvWtLKvurV+bOrg9Km+cjr8eTFk1yXEEdJg8FToxy04qK933Z2cOCGJVBHPyZJTdyZYLSsAAAAAAAAxfE9G9NS+67Pszleq47xqXwbdFKpNHKUpannISpnVaLSNSKxQELYQC2AAsACiEAAAgGyYAhrAkMkwGRSqIVpDSH0dqzp6Raa5PVE4auePhdEZ4Iy7KmLxjqu+WMexDJl9x3VE4Q2qrILadSt34Jp/I5RHYFvB7PqVXaEW/wAPUtxYcmV1BWVTyxgvqZ0eA8MxWtZ3/lW7zZ1sHpK7yv8AZGDLrn1BG9QoRgrQiorojrY8UMaqCowynKTtskLCIAAAAAAAAAAABDjKCqU5Qf2l78CrPiWXG4PyTxz2SUjz6tBwm09Gm0+54jJGUJtPwegjJSVos0ZXRqxytFckSlpEo7UxLglGOjle75Iz55uPCL8MFJ2zHhi6kJXUm+abumUxyNGmWOMl0dLQqKcYyX2lc1p2rOfKO10SDEJcVAI2AUYu15tzs91tORkzN7jbgSUbK+z6koztd2e9X0CGR2SyxTRPjK0rpp6L0uGSbshjimqYSqjbbIdE2DwNWs/3cJS/D1Zfh0+TL9isqyZYQ+5mnHw1iPuR/wA4mz/xmp+F/JR/WYvklo+Ga7eqhFdZJ/gSj6XqG+aX7ietxLo2sD4bpw1qfvHy3R9OJ0cHpWOHM+f+GTJrZy+3g2adNRVopJckrI6UYqKpKjG23yxxIQAAAAAAAAAAAAAAAAABg+JdmRlF1o6SjbN/Mv1ON6po4yi8q7Xf5N2kztPY+jmqOhwcfDOm+S0jUVjMXgVWh8v1xvpzXQJ4Flhx2hwy+3LnpmF+xzzZcrv7HP8AbndUbvcjV2b2Hp5IxjyVjbGO1UYZPc7HtjFQydQTY0ini87V4Stz5mfI5+C6G1fcivG7japaXLmJW19RJtJ/SRKCjuEopdA5tiqta+iafMdfJEubJ2RUxE0kmoXWaTVlbpzZr0ujyZ5Klx8lGbURxr8noeHoRpxUIJRjFWSR6uEIwioxXCOJKTk7ZITIgAAAAAAAAAAAAAAAAAAAAAAAAAFDblOUqE1BNt20W+19THr4ylgkorkv07SyJs5BU3F2kmnyaszzCi4upKjsJprglTLkRDMMKEcxMdDXMiwooyxslKzg7XM/vO6aL1iVWmSTkWNkCGUitsYkKUpu0Iyk+ibJRhKbqKsUpKPbNHD+GsRPfGNNfzPX0Rtx+mZ59qv8maesxR6dnR7L8OUaNnJfFnzktE+iOxp/TsWLl8v8mDLq5z4XCNhI6BlFAAAAAAAAAAAAAAAAAAAAAAAAAAAAAAADl/Ekk6yS3qCued9VkveVeEdTRp7P3Mu5gUjXRFiIuSspOLFk3NfSyUGk+URYanKKalLNy42I490V9TJTab4RIybkQFpwlOSjFZm9EuJGMXOSjFcsG1FWzpsD4dpxSdX95Livsry4nfwel44q8nL/ANHMy62bf08I0Y7NordSp/4I2LS4V1BfwZ3myP8AuZYhTUdIpLski9RUekVtt9jhiAAAAAAAAAAAAAAAAAAAAAAAAAAAAAAAAAAAAOc8RYRKfxE/q3q3I4HqmnSn7ifZ0tHkuO34M6hhMyvmt5X/ADMOPBu5s0yybfBbw2x8++dv7f8AZrxaDf3L/X/0pnqtvgvw8O0+Mpv0Rtj6Ti8tmd62fhIkj4fo8cz/ALia9Lwfn+SL1mQu4XA06X8OCi+e9+prxabFi+yNFE8s5/cyyXlY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AutoShape 13" descr="data:image/jpeg;base64,/9j/4AAQSkZJRgABAQAAAQABAAD/2wCEAAkGBxIQDxAQDxIQEBIPDw8QEBUVEBAPEBIQFRUWFhUVFRUYHSggGBolGxUVITEhJSkrLi4uFx8zODMsNygtLisBCgoKDg0OGhAQGismHyArLS0tLS0vLS0rLS0tLS0tLS0tLSstLS0tLS0tKy0tLS0tLS0tLS0tLS0tLS0tLS0tLf/AABEIAMUA4AMBEQACEQEDEQH/xAAbAAABBQEBAAAAAAAAAAAAAAAAAQIDBAUGB//EADkQAAIBAgMGBAMFCQADAAAAAAABAgMRBBIhBTFBUWFxBoGRoRMiMkJSscHRFCMzYnKCkuHxFaLw/8QAGgEAAgMBAQAAAAAAAAAAAAAAAAECAwQFBv/EAC4RAAICAQQBAwMDBQADAAAAAAABAhEDBBIhMUEFE1EiMmEzgZEUQnGhsRVS4f/aAAwDAQACEQMRAD8A9xAAAAAAAAAAAAAAAAAAAAABG7asTaSth2Uq+0Fuhq+fA5ef1KKVY+X8miOB+TPcm3dvU4zlJu2zRSQlxWxirEyi0k5a92i2OoyQ6kxe2n4LdLaEl9ST9mbcfqeSP3q/9FMsCfROtox5M1L1TH5TIexIkhjYPjbuXw1+CXmiDxSRPGSe5pmqM4yVxdkGmuxSQgAAAAAAAAAAAAAAAAAAAAAAAAAAAAAAAAABs6ijvaRCeSEPudDSb6M3HYnM8qfyr3ZxNdqvceyL+n/pqxY6VvsqHOLgAAAAEBG6Ke/XW+rb1FRLc0JGn8zlmk7q1r/KuyCubC+KokJER0ZNap2HGTi7ToGr7LNLHyW+0vZm/F6lljxLkplhi+izDaEXvuvc3Y/U8UvuTRU8El0WoTUldNM3QyRmri7KmmuxxMQAAAAAAAAAAAAAAAAAAAAAAAAABFXrxhv8lxM+fUwwr6icIOXRg7ZxFWavRSvwvwR53WaieaW5fsdDTwxx+8o7No4hSbrTTVvp0buZYKf9zLs0sTVQRNtGvUgl8KGdv28hzlJfaiGKEJP63RHs2deTbrKMVw5ixub+4lmWJfYaBaUGHtfadWEstNW4Xtmk+xmyZJJ0jbgwQkrkWNl/tD1rOy5NLN7biePf/cQze0uIGkWmYS4DoLjChJSelrdbt+wgpeRzl5gKhtPFqLSzZJS3JtKXoShlcHcXTG8drq0aFLaDX1K/szpYvU5x4mr/AOmaWBeC9RrxnuflxOrh1OPL9rKJQceyUvIAAAAAAAAAAAAAAAAAAAAEOJrZI348O5n1OoWGG7z4JwhudGPObk7vVs81Ocpy3SfJtSSVIQiMiq14Q+uUY95JCbS7JRhKXSGwxdN7pwfaSYlJPpjeOa7TJyRABAIwGIAFfF0pyVoT+G+Ly5iMk30yyEop/UrFowcYpOTm1vbsmxpUhSabtKiCvi5RmoxpTn1WkfUi5tOkiyONNW5JFpMsKhbgAjgr3srrc7K/qKgt1Q9MYhVPXrv6gnTtCovYfHtaS1XPidPT+pSjxk5Xz5KJ4E+jRhJNXWqZ2oTjNbovgytNcMcSEAAAAAAAAAAAAAAQ18TGG968uJnz6nHhX1Pn4Jxxyl0ZWIrubu/Jcjz+o1Es0tzNcIKKpEZQTAAMjG7EVWTlnav0uUTw7ndmvHqtiqiTBbFp0ne8pvrZL0Q4YYxdkcmpnPjo0y4zCN2V3okJjSMvE7epRdleb6LT1ZU80UaYaXI++CKlt6MvsNeaIxzpuqJS0jXk1KNRSipLcy8zNU6Y6wCCwxhYBC2EAWABQEAAKAE2HxDg9N3FGnT6qeB8dfBXOCka1Gqpq6/4ehw5o5Y7omOUXF0yQuIgAAAAAAAAACKSe4Skn0FHP+Jqbz0pK92pLTfo1+pw/WI/XCX4Z0dE/pkmNoJ5Vm38TmLrklKr4IMTtKlTdpTV+S1fsReSK7ZOGGc+kQf+apWbjmlbhaz9yPuxatE/6ad0zMr+I5v6IRj3vJlL1D8I0x0UfLIYbcrN6yX+KI+/Kyb0uNeDd2ZXqTTc1pwdrNmqDbXJhzRjF1Elx+GdSOVStz5MJx3KiOKag7oxJ+HZt/XBerM/9O/k2rWR+C3hNgQg7zk5vl9MSccCXLKp6uUuEqNbRLgkvJF5l7GqpF7pRfmmK0Pa/geMiVNpYl04fL9Tvbp1ITk0uC3FBSfJytXFVFK+ed/6mY98r7OoscKqkaWC2/NaVEp9fpZbHO12Zsmkj3Hg28JjY1Ppuna9maYyUjHPG4dklLPrnydLX92wV+SD2+BJ4qC4+mobkNQkxn7fDr6BuRL2pFzZONUqqir6p9tDoemzazUn2UajE1C2bp6EwAAAAAACTkkm3uRGclGLk+kNK3RmV8dJ6R+Ve5ws/qOSfEOF/s1RwpdlaFRrc2jFDJODuLotcU+wnUct7b7hPJOf3OwSS6I5xumtVdW6lZJOnZjVfD0ZO/xGv7Vf8Sh4FfZrjrGl0Sw2DTSspT6u6/QawRRF6ub8IavD1K93Kb80vyBaeI/6yfhIu4fZtKn9MFfm/mfuWRxxXSKZ55y7ZbJlRkbQ20oaU453zekf9lE81dGvFpd33OjHqbbrP7Sj2SRS802a1pca8FnB4+tP5U5Sb5JXJY8kpcFWTDjjyQT2XiJv5lJ9ZSI+3OXZYs+KK4NHAbEcdakl2j+pbjwuL5Zny6pP7UbaReYyPEUYzVpbvSwmk+yUZOLtGDjNkwv8tVdmr+6M8sKvhm3HqJeYlNbMs/rXlFkPa/Jd7/4NLCy+GrR3ve3qy2P0qkZ5re+SSU297bE2yNJdEchoaGliQzV8PU71k/uxb/I6XpsLzX8Iy6uVY6OpPQnKAAAAI69ZQV35dSnPnjhjukSjFydIzMRi5T03Ll+pwtRrZ5lXSNcMSjyVzGWEfxY7s0b/ANSFaJbX8EgyIAAAAAAgAUK22aMXbPf+lOS9Sp5YryXx02R80OpbVoy3St3TQ45YyFLT5I+BtXZVKevzWfKSsKWKLGtROIynsKhHVqUu8tPYSwwRJ6rI/JajOlTVllj0X+if0oqanPlkctox4Jv2DciSwyI5bS5R9WG4ksH5IKmNm+Nu2grZNYooglJve2/MRZVCCAUQCoQiRESLGyJpDQwtSGb3hin81SXJRXrr+R2fS48ykYNa+EjoDsHPAAElJJXeiRGUlFXLoaV8Ix8VXzyvwW483qtQ8078Lo244bUZuPxypLdmk1ouHmYpz2mjFic/8HM43alWpdSllXKOi/2ZZZZSOljwY49IrUalmVp0y2Ss6rYrm4Nyvl0y397dDdjbaOXqFFS4NEsM4AAgAZe3pyyqK0Ur369CjNdUatMlds5acLMyHTTsdRqWYXTsUlZubPxkoxaVrX4627GlZHXBhy4k3ySVK8pb5NhubEoJdIiGiQowEJDAYC2AQthALYQhUIBkpTzKyjl4vW5Hmx1GueyRlsUQEsWpDNrw1VtOUfvRv5r/AKdX02dTcfkx6yNxT+DojsnNAAMnHYnM7X+Ve557Xap5J7V0jZix0r8lGOIg3ZTg3yUotnP3Lqy9wkuaYzFYSNT6r35reEoqRKGRw6M+fh+Des5/+pT/AE6+S9ayS8Id+wYbDrNO3RzeZvsiWyEOWL3c2Xhf6Jae2aMnZN/4uw1mi3RF6bIh8tqQW678hPNFEVgkRT2svsxfmyD1C8ImtO/LK9TaU3utHsiDzSZNYYorSm3vbffUipO+Sykuini6HEUl5RfCRRjTbdkm2Q7Lm0lbNrD0ssUvXuWRVIxylbsksTREUmgEsSAWwwKW0MW4aR+p+yITnt4Rbix7uWVtnY+TnlnqpbnazTCE7dMnkxJK0bFiwzCpAIVIQCgkIa5K9rq71S42LF8Dp9gXJAaWwf48e0jbof1kZtV+mzqTunKKeLxiSai7t6djm6vXRjFxg7f/AAux4m3bOe2ngvipJzcEvQ87khuXZ0cOXY+FZRwezqFKV3UztbtUo+xVFY4u7L8mbLNUo0ak8bTX20+2rLXmgvJmWKb8FKttZ/YS7v8AQolqf/VF0dP8sxdp5pvPJ3diEm5fUbMNRVIoQlZkC9qzSpyulcJz3GZrkeiIhUMQ5DEPsSAdCKW5WGRbGVsRGH1PXlvZK0iUYSl0VpbUivsy9gU0Wewy1h8RGorxd7b1xRanZVKLj2TWJkQsMDI2tH511ijPm+41YH9JDgad6kbcHf0I4+ZInkdRZvpGwwivTfoRAp1dqUou2a/ZNr1I7kTWKb8FuMk0mtU1ddi1Iroa6abUrapWT6FigrsduqH2LUhGjsL+PHtL8DXov1kZtV+my/traSpyya7ru3EPVNVKEljXVFGmwb1uOfxG1JPSHyrnvZ5/JqH4OhDAl2U51W97b7syvI32WqKXQy5HcSoLhYCXAYjJJtAMVKK1SQ7HuY8BCoYh6JIQ5EkIkiiSEPQ0RKG1cPuktzRZmhwpIvwT8GW0ZzSTYCWWpF8G7PsyyEqZDIrizoLGpGELEgElTjLScVJdfyfAdJ/crC2umMo4aEG3BWv1voRUIxf0olKcpLkmSGQMjG4Co5O15J9d3kzNPHK+DVjywS5IKGxZN/PaK73ZOGNvscs8fBuKNkktElZdjVFGUIyvfo7Msi0waoci1ETR2F/HXaRp0X6yM+q/TJPFlL+HPmpRflqvxZV63j+2f+UR0Eu4nLt6nlpM6g+Kv5EYxcnwJ8Dbk9iAUVUADQBYkADEFhgKhgORIQ9EkIkRJER6JES3QhGpF05aP7L/ACN2mcZx9uX7FUm4vcjHx+x5QeiM+bRzgzXi1MZIZg9mu6lPSzulxfcphj5tksmZVSNQ0ozBYkADAAAchCFIiGsmhoYyxEiLE18kc1m+w5zUI2OEdzofh62eKkk1dX13lkJqUbQpR2ujU2E/38e0jXo/1kZdV+mzT8SU70L/AHZJ/kaPVobtPfwzNo5VkOImtTxM1TO2ui3Rj+5qPjmin2NOGK9iT82iqT+tIrIqLCapFWRbkgtqaIJ8kdimiQWJUAWHQBYdAKkNIQ2rWjDf6cSQ4xcuiCO04Xs0113kkibws0ack0mndPcyVFD4JIoZEekMRI6jas22u5dvk1TZGkMBDAkADAQYwuABciwC4gI8Q5Zfl0fqRk3XBKFXyUMPKtn+bVcdxDFPJupl01j28F7MbbKAUh7gNLYGtePaX4GzQ85UZtV+mzodp0c9GceOW67rU6mrx+5hlH8HPwy2zTOBxELM8LmhTO/FjsNVy3W9SVmgwycbXhinG/2GZQ2slY8lXFEQsPaBFUrxjo2l7hRJRb6Q+nNS1i0x0JprsdYdCFSHQGZjYtTdxTi4ypmnG048FOpASZYamw5P5oPcrNdOZZF2ZtRFcM10iZlHAIGyVjIcRVyxbSu+ApSpEoxtmLVxdRvWTXbRFDySfk2RxwXSL2zcY5XjLV70/wBS3Hkb4ZTlxpcovZi+yigzBYUJmFYwzCsKDMAUMlInFgRuZOwG5wsdG/4Up5pzn92KXm/+HV9MhcnL4MOtlUUjpjsnNOP8QYD4c7r6Zar80eV9T0ntztdM7Gkzb489oxoHHijYyWxZtIhYltAo43EtPLHTmyEn4L8cPLKLQi4dSm4O6/6FiklJUzaRbRjHJBQD9oYL4sVUhvStJcUzXkxLNDfHvyRxZdj2swp0mtGjntNdm5STNPZVBxTk9M1rdiyCrkzZpW6RfuTKAzBYDXMLAZJgMhlhosWxMsU2hadBRd0NRSE5tkuYlZEgxjlk+R2fuRm3XBPHV8mbhq81NayabSaepXGbs0ThFo1ZVC9Iy0N+ITSHQjmSSFRBJu982nKyCnd2PiqojnWCwo7nwthnDDpyVnUefy4ex6P0/G4YU355OPq57slLwbBuMpi+J7fDjzuzk+rV7aNui+5nJwR5lR5OsyWxZtIhYlQFbF4JtZlxFPC2tyLMeWuGZs6bRmaaNCkmJSp5pJc2gSt0NulZuWNNGIVIVCJISad02iUW4u0xNJ9iT11dn5IJScuwXHQtyIDWyIDXIB0Q166grvy6ibolGDk6RFRxsZO258OoKSZOWJpWWSZUAAAAGYBkU7LV2XXcCSJK2G9aPfue8trjgRFVbS0WZ+g3aXyNU3yN+JouD5Ek+BMkoYKrVdqcHL8PN8CUMc8rqCshLJCCuTOh2R4TUWp4lqbWqgvoT6vidbTelqL3ZeX8eDBm1rfEP5OpOwc8AA5vxTU+ZLlH8TherS+pL8HS0MeGzApI4sEdBkti2iIWCgJaNXLo1dPeizHPb/ghKNja9GnLcmvIJrFIcZTRXp4aMXdFGxJ8Fjm2qJrDogKkFALYVAIKgEYqAYxUMKcM0lFb20iUIOUkl5E3Ssz9rUXGevAhqMeyRpwSTiZ7M5ebdGV4xfNI0rlGKSp0PsOiIkt2lriGhIvRX3jSBlXE107wlB2uv/kQc49NFsIPtMV1ElZaJF910V9jKVOpVllpxcn0RZCMpOkrFKUYq2zp9leFrWlXevJPX1Opg9Lb5y/wjBl1viH8nS0aMYLLBKKXI7EMcYLbFUjnyk5O2SEyIAAABzHimPzp/wAqOB6svrv8HU0L+kxaJysZtkTWLSAWCgCwqALCoBbBQAkFALYKFYWFQCNCoBrQqGNaChi0KmWcZfdkn5FmN7ZqXwKS3RaNDbOAVSOeOt1c26vTrIt0SjT5nB7WclXoOLtY4koOLpnVjNNF6nUtFLkkXrhUZ3y7Fdbrb3G0xJIR1R0FDXJsYE1HD1KrtFSk+w4Y5TdRVsjKcYK2zcwPhVvWtLKvurV+bOrg9Km+cjr8eTFk1yXEEdJg8FToxy04qK933Z2cOCGJVBHPyZJTdyZYLSsAAAAAAAAxfE9G9NS+67Pszleq47xqXwbdFKpNHKUpannISpnVaLSNSKxQELYQC2AAsACiEAAAgGyYAhrAkMkwGRSqIVpDSH0dqzp6Raa5PVE4auePhdEZ4Iy7KmLxjqu+WMexDJl9x3VE4Q2qrILadSt34Jp/I5RHYFvB7PqVXaEW/wAPUtxYcmV1BWVTyxgvqZ0eA8MxWtZ3/lW7zZ1sHpK7yv8AZGDLrn1BG9QoRgrQiorojrY8UMaqCowynKTtskLCIAAAAAAAAAAABDjKCqU5Qf2l78CrPiWXG4PyTxz2SUjz6tBwm09Gm0+54jJGUJtPwegjJSVos0ZXRqxytFckSlpEo7UxLglGOjle75Iz55uPCL8MFJ2zHhi6kJXUm+abumUxyNGmWOMl0dLQqKcYyX2lc1p2rOfKO10SDEJcVAI2AUYu15tzs91tORkzN7jbgSUbK+z6koztd2e9X0CGR2SyxTRPjK0rpp6L0uGSbshjimqYSqjbbIdE2DwNWs/3cJS/D1Zfh0+TL9isqyZYQ+5mnHw1iPuR/wA4mz/xmp+F/JR/WYvklo+Ga7eqhFdZJ/gSj6XqG+aX7ietxLo2sD4bpw1qfvHy3R9OJ0cHpWOHM+f+GTJrZy+3g2adNRVopJckrI6UYqKpKjG23yxxIQAAAAAAAAAAAAAAAAABg+JdmRlF1o6SjbN/Mv1ON6po4yi8q7Xf5N2kztPY+jmqOhwcfDOm+S0jUVjMXgVWh8v1xvpzXQJ4Flhx2hwy+3LnpmF+xzzZcrv7HP8AbndUbvcjV2b2Hp5IxjyVjbGO1UYZPc7HtjFQydQTY0ini87V4Stz5mfI5+C6G1fcivG7japaXLmJW19RJtJ/SRKCjuEopdA5tiqta+iafMdfJEubJ2RUxE0kmoXWaTVlbpzZr0ujyZ5Klx8lGbURxr8noeHoRpxUIJRjFWSR6uEIwioxXCOJKTk7ZITIgAAAAAAAAAAAAAAAAAAAAAAAAAFDblOUqE1BNt20W+19THr4ylgkorkv07SyJs5BU3F2kmnyaszzCi4upKjsJprglTLkRDMMKEcxMdDXMiwooyxslKzg7XM/vO6aL1iVWmSTkWNkCGUitsYkKUpu0Iyk+ibJRhKbqKsUpKPbNHD+GsRPfGNNfzPX0Rtx+mZ59qv8maesxR6dnR7L8OUaNnJfFnzktE+iOxp/TsWLl8v8mDLq5z4XCNhI6BlFAAAAAAAAAAAAAAAAAAAAAAAAAAAAAAADl/Ekk6yS3qCued9VkveVeEdTRp7P3Mu5gUjXRFiIuSspOLFk3NfSyUGk+URYanKKalLNy42I490V9TJTab4RIybkQFpwlOSjFZm9EuJGMXOSjFcsG1FWzpsD4dpxSdX95Livsry4nfwel44q8nL/ANHMy62bf08I0Y7NordSp/4I2LS4V1BfwZ3myP8AuZYhTUdIpLski9RUekVtt9jhiAAAAAAAAAAAAAAAAAAAAAAAAAAAAAAAAAAAAOc8RYRKfxE/q3q3I4HqmnSn7ifZ0tHkuO34M6hhMyvmt5X/ADMOPBu5s0yybfBbw2x8++dv7f8AZrxaDf3L/X/0pnqtvgvw8O0+Mpv0Rtj6Ti8tmd62fhIkj4fo8cz/ALia9Lwfn+SL1mQu4XA06X8OCi+e9+prxabFi+yNFE8s5/cyyXlY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AutoShape 15" descr="data:image/jpeg;base64,/9j/4AAQSkZJRgABAQAAAQABAAD/2wCEAAkGBxIQDxAQDxIQEBIPDw8QEBUVEBAPEBIQFRUWFhUVFRUYHSggGBolGxUVITEhJSkrLi4uFx8zODMsNygtLisBCgoKDg0OGhAQGismHyArLS0tLS0vLS0rLS0tLS0tLS0tLSstLS0tLS0tKy0tLS0tLS0tLS0tLS0tLS0tLS0tLf/AABEIAMUA4AMBEQACEQEDEQH/xAAbAAABBQEBAAAAAAAAAAAAAAAAAQIDBAUGB//EADkQAAIBAgMGBAMFCQADAAAAAAABAgMRBBIhBTFBUWFxBoGRoRMiMkJSscHRFCMzYnKCkuHxFaLw/8QAGgEAAgMBAQAAAAAAAAAAAAAAAAECAwQFBv/EAC4RAAICAQQBAwMDBQADAAAAAAABAhEDBBIhMUEFE1EiMmEzgZEUQnGhsRVS4f/aAAwDAQACEQMRAD8A9xAAAAAAAAAAAAAAAAAAAAABG7asTaSth2Uq+0Fuhq+fA5ef1KKVY+X8miOB+TPcm3dvU4zlJu2zRSQlxWxirEyi0k5a92i2OoyQ6kxe2n4LdLaEl9ST9mbcfqeSP3q/9FMsCfROtox5M1L1TH5TIexIkhjYPjbuXw1+CXmiDxSRPGSe5pmqM4yVxdkGmuxSQgAAAAAAAAAAAAAAAAAAAAAAAAAAAAAAAAABs6ijvaRCeSEPudDSb6M3HYnM8qfyr3ZxNdqvceyL+n/pqxY6VvsqHOLgAAAAEBG6Ke/XW+rb1FRLc0JGn8zlmk7q1r/KuyCubC+KokJER0ZNap2HGTi7ToGr7LNLHyW+0vZm/F6lljxLkplhi+izDaEXvuvc3Y/U8UvuTRU8El0WoTUldNM3QyRmri7KmmuxxMQAAAAAAAAAAAAAAAAAAAAAAAAABFXrxhv8lxM+fUwwr6icIOXRg7ZxFWavRSvwvwR53WaieaW5fsdDTwxx+8o7No4hSbrTTVvp0buZYKf9zLs0sTVQRNtGvUgl8KGdv28hzlJfaiGKEJP63RHs2deTbrKMVw5ixub+4lmWJfYaBaUGHtfadWEstNW4Xtmk+xmyZJJ0jbgwQkrkWNl/tD1rOy5NLN7biePf/cQze0uIGkWmYS4DoLjChJSelrdbt+wgpeRzl5gKhtPFqLSzZJS3JtKXoShlcHcXTG8drq0aFLaDX1K/szpYvU5x4mr/AOmaWBeC9RrxnuflxOrh1OPL9rKJQceyUvIAAAAAAAAAAAAAAAAAAAAEOJrZI348O5n1OoWGG7z4JwhudGPObk7vVs81Ocpy3SfJtSSVIQiMiq14Q+uUY95JCbS7JRhKXSGwxdN7pwfaSYlJPpjeOa7TJyRABAIwGIAFfF0pyVoT+G+Ly5iMk30yyEop/UrFowcYpOTm1vbsmxpUhSabtKiCvi5RmoxpTn1WkfUi5tOkiyONNW5JFpMsKhbgAjgr3srrc7K/qKgt1Q9MYhVPXrv6gnTtCovYfHtaS1XPidPT+pSjxk5Xz5KJ4E+jRhJNXWqZ2oTjNbovgytNcMcSEAAAAAAAAAAAAAAQ18TGG968uJnz6nHhX1Pn4Jxxyl0ZWIrubu/Jcjz+o1Es0tzNcIKKpEZQTAAMjG7EVWTlnav0uUTw7ndmvHqtiqiTBbFp0ne8pvrZL0Q4YYxdkcmpnPjo0y4zCN2V3okJjSMvE7epRdleb6LT1ZU80UaYaXI++CKlt6MvsNeaIxzpuqJS0jXk1KNRSipLcy8zNU6Y6wCCwxhYBC2EAWABQEAAKAE2HxDg9N3FGnT6qeB8dfBXOCka1Gqpq6/4ehw5o5Y7omOUXF0yQuIgAAAAAAAAACKSe4Skn0FHP+Jqbz0pK92pLTfo1+pw/WI/XCX4Z0dE/pkmNoJ5Vm38TmLrklKr4IMTtKlTdpTV+S1fsReSK7ZOGGc+kQf+apWbjmlbhaz9yPuxatE/6ad0zMr+I5v6IRj3vJlL1D8I0x0UfLIYbcrN6yX+KI+/Kyb0uNeDd2ZXqTTc1pwdrNmqDbXJhzRjF1Elx+GdSOVStz5MJx3KiOKag7oxJ+HZt/XBerM/9O/k2rWR+C3hNgQg7zk5vl9MSccCXLKp6uUuEqNbRLgkvJF5l7GqpF7pRfmmK0Pa/geMiVNpYl04fL9Tvbp1ITk0uC3FBSfJytXFVFK+ed/6mY98r7OoscKqkaWC2/NaVEp9fpZbHO12Zsmkj3Hg28JjY1Ppuna9maYyUjHPG4dklLPrnydLX92wV+SD2+BJ4qC4+mobkNQkxn7fDr6BuRL2pFzZONUqqir6p9tDoemzazUn2UajE1C2bp6EwAAAAAACTkkm3uRGclGLk+kNK3RmV8dJ6R+Ve5ws/qOSfEOF/s1RwpdlaFRrc2jFDJODuLotcU+wnUct7b7hPJOf3OwSS6I5xumtVdW6lZJOnZjVfD0ZO/xGv7Vf8Sh4FfZrjrGl0Sw2DTSspT6u6/QawRRF6ub8IavD1K93Kb80vyBaeI/6yfhIu4fZtKn9MFfm/mfuWRxxXSKZ55y7ZbJlRkbQ20oaU453zekf9lE81dGvFpd33OjHqbbrP7Sj2SRS802a1pca8FnB4+tP5U5Sb5JXJY8kpcFWTDjjyQT2XiJv5lJ9ZSI+3OXZYs+KK4NHAbEcdakl2j+pbjwuL5Zny6pP7UbaReYyPEUYzVpbvSwmk+yUZOLtGDjNkwv8tVdmr+6M8sKvhm3HqJeYlNbMs/rXlFkPa/Jd7/4NLCy+GrR3ve3qy2P0qkZ5re+SSU297bE2yNJdEchoaGliQzV8PU71k/uxb/I6XpsLzX8Iy6uVY6OpPQnKAAAAI69ZQV35dSnPnjhjukSjFydIzMRi5T03Ll+pwtRrZ5lXSNcMSjyVzGWEfxY7s0b/ANSFaJbX8EgyIAAAAAAgAUK22aMXbPf+lOS9Sp5YryXx02R80OpbVoy3St3TQ45YyFLT5I+BtXZVKevzWfKSsKWKLGtROIynsKhHVqUu8tPYSwwRJ6rI/JajOlTVllj0X+if0oqanPlkctox4Jv2DciSwyI5bS5R9WG4ksH5IKmNm+Nu2grZNYooglJve2/MRZVCCAUQCoQiRESLGyJpDQwtSGb3hin81SXJRXrr+R2fS48ykYNa+EjoDsHPAAElJJXeiRGUlFXLoaV8Ix8VXzyvwW483qtQ8078Lo244bUZuPxypLdmk1ouHmYpz2mjFic/8HM43alWpdSllXKOi/2ZZZZSOljwY49IrUalmVp0y2Ss6rYrm4Nyvl0y397dDdjbaOXqFFS4NEsM4AAgAZe3pyyqK0Ur369CjNdUatMlds5acLMyHTTsdRqWYXTsUlZubPxkoxaVrX4627GlZHXBhy4k3ySVK8pb5NhubEoJdIiGiQowEJDAYC2AQthALYQhUIBkpTzKyjl4vW5Hmx1GueyRlsUQEsWpDNrw1VtOUfvRv5r/AKdX02dTcfkx6yNxT+DojsnNAAMnHYnM7X+Ve557Xap5J7V0jZix0r8lGOIg3ZTg3yUotnP3Lqy9wkuaYzFYSNT6r35reEoqRKGRw6M+fh+Des5/+pT/AE6+S9ayS8Id+wYbDrNO3RzeZvsiWyEOWL3c2Xhf6Jae2aMnZN/4uw1mi3RF6bIh8tqQW678hPNFEVgkRT2svsxfmyD1C8ImtO/LK9TaU3utHsiDzSZNYYorSm3vbffUipO+Sykuini6HEUl5RfCRRjTbdkm2Q7Lm0lbNrD0ssUvXuWRVIxylbsksTREUmgEsSAWwwKW0MW4aR+p+yITnt4Rbix7uWVtnY+TnlnqpbnazTCE7dMnkxJK0bFiwzCpAIVIQCgkIa5K9rq71S42LF8Dp9gXJAaWwf48e0jbof1kZtV+mzqTunKKeLxiSai7t6djm6vXRjFxg7f/AAux4m3bOe2ngvipJzcEvQ87khuXZ0cOXY+FZRwezqFKV3UztbtUo+xVFY4u7L8mbLNUo0ak8bTX20+2rLXmgvJmWKb8FKttZ/YS7v8AQolqf/VF0dP8sxdp5pvPJ3diEm5fUbMNRVIoQlZkC9qzSpyulcJz3GZrkeiIhUMQ5DEPsSAdCKW5WGRbGVsRGH1PXlvZK0iUYSl0VpbUivsy9gU0Wewy1h8RGorxd7b1xRanZVKLj2TWJkQsMDI2tH511ijPm+41YH9JDgad6kbcHf0I4+ZInkdRZvpGwwivTfoRAp1dqUou2a/ZNr1I7kTWKb8FuMk0mtU1ddi1Iroa6abUrapWT6FigrsduqH2LUhGjsL+PHtL8DXov1kZtV+my/traSpyya7ru3EPVNVKEljXVFGmwb1uOfxG1JPSHyrnvZ5/JqH4OhDAl2U51W97b7syvI32WqKXQy5HcSoLhYCXAYjJJtAMVKK1SQ7HuY8BCoYh6JIQ5EkIkiiSEPQ0RKG1cPuktzRZmhwpIvwT8GW0ZzSTYCWWpF8G7PsyyEqZDIrizoLGpGELEgElTjLScVJdfyfAdJ/crC2umMo4aEG3BWv1voRUIxf0olKcpLkmSGQMjG4Co5O15J9d3kzNPHK+DVjywS5IKGxZN/PaK73ZOGNvscs8fBuKNkktElZdjVFGUIyvfo7Msi0waoci1ETR2F/HXaRp0X6yM+q/TJPFlL+HPmpRflqvxZV63j+2f+UR0Eu4nLt6nlpM6g+Kv5EYxcnwJ8Dbk9iAUVUADQBYkADEFhgKhgORIQ9EkIkRJER6JES3QhGpF05aP7L/ACN2mcZx9uX7FUm4vcjHx+x5QeiM+bRzgzXi1MZIZg9mu6lPSzulxfcphj5tksmZVSNQ0ozBYkADAAAchCFIiGsmhoYyxEiLE18kc1m+w5zUI2OEdzofh62eKkk1dX13lkJqUbQpR2ujU2E/38e0jXo/1kZdV+mzT8SU70L/AHZJ/kaPVobtPfwzNo5VkOImtTxM1TO2ui3Rj+5qPjmin2NOGK9iT82iqT+tIrIqLCapFWRbkgtqaIJ8kdimiQWJUAWHQBYdAKkNIQ2rWjDf6cSQ4xcuiCO04Xs0113kkibws0ack0mndPcyVFD4JIoZEekMRI6jas22u5dvk1TZGkMBDAkADAQYwuABciwC4gI8Q5Zfl0fqRk3XBKFXyUMPKtn+bVcdxDFPJupl01j28F7MbbKAUh7gNLYGtePaX4GzQ85UZtV+mzodp0c9GceOW67rU6mrx+5hlH8HPwy2zTOBxELM8LmhTO/FjsNVy3W9SVmgwycbXhinG/2GZQ2slY8lXFEQsPaBFUrxjo2l7hRJRb6Q+nNS1i0x0JprsdYdCFSHQGZjYtTdxTi4ypmnG048FOpASZYamw5P5oPcrNdOZZF2ZtRFcM10iZlHAIGyVjIcRVyxbSu+ApSpEoxtmLVxdRvWTXbRFDySfk2RxwXSL2zcY5XjLV70/wBS3Hkb4ZTlxpcovZi+yigzBYUJmFYwzCsKDMAUMlInFgRuZOwG5wsdG/4Up5pzn92KXm/+HV9MhcnL4MOtlUUjpjsnNOP8QYD4c7r6Zar80eV9T0ntztdM7Gkzb489oxoHHijYyWxZtIhYltAo43EtPLHTmyEn4L8cPLKLQi4dSm4O6/6FiklJUzaRbRjHJBQD9oYL4sVUhvStJcUzXkxLNDfHvyRxZdj2swp0mtGjntNdm5STNPZVBxTk9M1rdiyCrkzZpW6RfuTKAzBYDXMLAZJgMhlhosWxMsU2hadBRd0NRSE5tkuYlZEgxjlk+R2fuRm3XBPHV8mbhq81NayabSaepXGbs0ThFo1ZVC9Iy0N+ITSHQjmSSFRBJu982nKyCnd2PiqojnWCwo7nwthnDDpyVnUefy4ex6P0/G4YU355OPq57slLwbBuMpi+J7fDjzuzk+rV7aNui+5nJwR5lR5OsyWxZtIhYlQFbF4JtZlxFPC2tyLMeWuGZs6bRmaaNCkmJSp5pJc2gSt0NulZuWNNGIVIVCJISad02iUW4u0xNJ9iT11dn5IJScuwXHQtyIDWyIDXIB0Q166grvy6ibolGDk6RFRxsZO258OoKSZOWJpWWSZUAAAAGYBkU7LV2XXcCSJK2G9aPfue8trjgRFVbS0WZ+g3aXyNU3yN+JouD5Ek+BMkoYKrVdqcHL8PN8CUMc8rqCshLJCCuTOh2R4TUWp4lqbWqgvoT6vidbTelqL3ZeX8eDBm1rfEP5OpOwc8AA5vxTU+ZLlH8TherS+pL8HS0MeGzApI4sEdBkti2iIWCgJaNXLo1dPeizHPb/ghKNja9GnLcmvIJrFIcZTRXp4aMXdFGxJ8Fjm2qJrDogKkFALYVAIKgEYqAYxUMKcM0lFb20iUIOUkl5E3Ssz9rUXGevAhqMeyRpwSTiZ7M5ebdGV4xfNI0rlGKSp0PsOiIkt2lriGhIvRX3jSBlXE107wlB2uv/kQc49NFsIPtMV1ElZaJF910V9jKVOpVllpxcn0RZCMpOkrFKUYq2zp9leFrWlXevJPX1Opg9Lb5y/wjBl1viH8nS0aMYLLBKKXI7EMcYLbFUjnyk5O2SEyIAAABzHimPzp/wAqOB6svrv8HU0L+kxaJysZtkTWLSAWCgCwqALCoBbBQAkFALYKFYWFQCNCoBrQqGNaChi0KmWcZfdkn5FmN7ZqXwKS3RaNDbOAVSOeOt1c26vTrIt0SjT5nB7WclXoOLtY4koOLpnVjNNF6nUtFLkkXrhUZ3y7Fdbrb3G0xJIR1R0FDXJsYE1HD1KrtFSk+w4Y5TdRVsjKcYK2zcwPhVvWtLKvurV+bOrg9Km+cjr8eTFk1yXEEdJg8FToxy04qK933Z2cOCGJVBHPyZJTdyZYLSsAAAAAAAAxfE9G9NS+67Pszleq47xqXwbdFKpNHKUpannISpnVaLSNSKxQELYQC2AAsACiEAAAgGyYAhrAkMkwGRSqIVpDSH0dqzp6Raa5PVE4auePhdEZ4Iy7KmLxjqu+WMexDJl9x3VE4Q2qrILadSt34Jp/I5RHYFvB7PqVXaEW/wAPUtxYcmV1BWVTyxgvqZ0eA8MxWtZ3/lW7zZ1sHpK7yv8AZGDLrn1BG9QoRgrQiorojrY8UMaqCowynKTtskLCIAAAAAAAAAAABDjKCqU5Qf2l78CrPiWXG4PyTxz2SUjz6tBwm09Gm0+54jJGUJtPwegjJSVos0ZXRqxytFckSlpEo7UxLglGOjle75Iz55uPCL8MFJ2zHhi6kJXUm+abumUxyNGmWOMl0dLQqKcYyX2lc1p2rOfKO10SDEJcVAI2AUYu15tzs91tORkzN7jbgSUbK+z6koztd2e9X0CGR2SyxTRPjK0rpp6L0uGSbshjimqYSqjbbIdE2DwNWs/3cJS/D1Zfh0+TL9isqyZYQ+5mnHw1iPuR/wA4mz/xmp+F/JR/WYvklo+Ga7eqhFdZJ/gSj6XqG+aX7ietxLo2sD4bpw1qfvHy3R9OJ0cHpWOHM+f+GTJrZy+3g2adNRVopJckrI6UYqKpKjG23yxxIQAAAAAAAAAAAAAAAAABg+JdmRlF1o6SjbN/Mv1ON6po4yi8q7Xf5N2kztPY+jmqOhwcfDOm+S0jUVjMXgVWh8v1xvpzXQJ4Flhx2hwy+3LnpmF+xzzZcrv7HP8AbndUbvcjV2b2Hp5IxjyVjbGO1UYZPc7HtjFQydQTY0ini87V4Stz5mfI5+C6G1fcivG7japaXLmJW19RJtJ/SRKCjuEopdA5tiqta+iafMdfJEubJ2RUxE0kmoXWaTVlbpzZr0ujyZ5Klx8lGbURxr8noeHoRpxUIJRjFWSR6uEIwioxXCOJKTk7ZITIgAAAAAAAAAAAAAAAAAAAAAAAAAFDblOUqE1BNt20W+19THr4ylgkorkv07SyJs5BU3F2kmnyaszzCi4upKjsJprglTLkRDMMKEcxMdDXMiwooyxslKzg7XM/vO6aL1iVWmSTkWNkCGUitsYkKUpu0Iyk+ibJRhKbqKsUpKPbNHD+GsRPfGNNfzPX0Rtx+mZ59qv8maesxR6dnR7L8OUaNnJfFnzktE+iOxp/TsWLl8v8mDLq5z4XCNhI6BlFAAAAAAAAAAAAAAAAAAAAAAAAAAAAAAADl/Ekk6yS3qCued9VkveVeEdTRp7P3Mu5gUjXRFiIuSspOLFk3NfSyUGk+URYanKKalLNy42I490V9TJTab4RIybkQFpwlOSjFZm9EuJGMXOSjFcsG1FWzpsD4dpxSdX95Livsry4nfwel44q8nL/ANHMy62bf08I0Y7NordSp/4I2LS4V1BfwZ3myP8AuZYhTUdIpLski9RUekVtt9jhiAAAAAAAAAAAAAAAAAAAAAAAAAAAAAAAAAAAAOc8RYRKfxE/q3q3I4HqmnSn7ifZ0tHkuO34M6hhMyvmt5X/ADMOPBu5s0yybfBbw2x8++dv7f8AZrxaDf3L/X/0pnqtvgvw8O0+Mpv0Rtj6Ti8tmd62fhIkj4fo8cz/ALia9Lwfn+SL1mQu4XA06X8OCi+e9+prxabFi+yNFE8s5/cyyXlY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 descr="http://schuchin-cheese.by/assets/images/gallery/cheese_dirki_250x155_resiz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0"/>
            <a:ext cx="3611076" cy="2238867"/>
          </a:xfrm>
          <a:prstGeom prst="rect">
            <a:avLst/>
          </a:prstGeom>
          <a:noFill/>
        </p:spPr>
      </p:pic>
      <p:pic>
        <p:nvPicPr>
          <p:cNvPr id="1028" name="Picture 4" descr="http://branto.ru/Emoji/3/2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14818"/>
            <a:ext cx="1928826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2256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  <a:latin typeface="Comic Sans MS" pitchFamily="66" charset="0"/>
              </a:rPr>
              <a:t>Все задания выполнены!</a:t>
            </a:r>
            <a:br>
              <a:rPr lang="ru-RU" sz="4800" b="1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ru-RU" sz="4800" b="1" dirty="0" smtClean="0">
                <a:solidFill>
                  <a:schemeClr val="accent1"/>
                </a:solidFill>
                <a:latin typeface="Comic Sans MS" pitchFamily="66" charset="0"/>
              </a:rPr>
              <a:t>МОЛОДЕЦ!!!</a:t>
            </a:r>
            <a:endParaRPr lang="ru-RU" sz="4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rushkolnik.ru/tw_files2/urls_3/1354/d-1353588/1353588_html_m32b71dc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643182"/>
            <a:ext cx="4429156" cy="3909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228</TotalTime>
  <Words>23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Дидактическая игра для детей  I младшей группы «Покорми зверушку»</vt:lpstr>
      <vt:lpstr>Слайд 2</vt:lpstr>
      <vt:lpstr>Слайд 3</vt:lpstr>
      <vt:lpstr>Слайд 4</vt:lpstr>
      <vt:lpstr>Слайд 5</vt:lpstr>
      <vt:lpstr>Слайд 6</vt:lpstr>
      <vt:lpstr>Все задания выполнены! МОЛОДЕЦ!!!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для детей I младшей группы «Покорми питомца»</dc:title>
  <dc:creator>User</dc:creator>
  <cp:lastModifiedBy>User</cp:lastModifiedBy>
  <cp:revision>30</cp:revision>
  <dcterms:created xsi:type="dcterms:W3CDTF">2016-03-03T16:37:08Z</dcterms:created>
  <dcterms:modified xsi:type="dcterms:W3CDTF">2017-05-01T17:43:38Z</dcterms:modified>
</cp:coreProperties>
</file>